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779" r:id="rId2"/>
    <p:sldId id="1796" r:id="rId3"/>
    <p:sldId id="1797" r:id="rId4"/>
    <p:sldId id="1798" r:id="rId5"/>
    <p:sldId id="1799" r:id="rId6"/>
    <p:sldId id="1800" r:id="rId7"/>
    <p:sldId id="180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859" y="2433734"/>
            <a:ext cx="8210282" cy="951779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450. LA THAK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The New Song</a:t>
            </a:r>
          </a:p>
          <a:p>
            <a:r>
              <a:rPr lang="en-US" sz="1500" dirty="0" err="1"/>
              <a:t>Mang</a:t>
            </a:r>
            <a:r>
              <a:rPr lang="en-US" sz="1500" dirty="0"/>
              <a:t>. 14:3</a:t>
            </a:r>
          </a:p>
          <a:p>
            <a:r>
              <a:rPr lang="en-US" sz="1500" dirty="0"/>
              <a:t>A.T. Pierson</a:t>
            </a:r>
          </a:p>
          <a:p>
            <a:r>
              <a:rPr lang="en-US" sz="1500" dirty="0"/>
              <a:t> </a:t>
            </a:r>
            <a:r>
              <a:rPr lang="en-US" sz="1500" dirty="0" err="1"/>
              <a:t>Doh</a:t>
            </a:r>
            <a:r>
              <a:rPr lang="en-US" sz="1500" dirty="0"/>
              <a:t> is Bb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91117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a,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gawsem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tum uh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34431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hen!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Amen, Amen.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81091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maitang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Puanpak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minphatna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16733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lei in,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46455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tatkhiatna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zenzen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bangzah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64737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Midangte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a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624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183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450. LA THAK</vt:lpstr>
      <vt:lpstr>1</vt:lpstr>
      <vt:lpstr>Sakkik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2018-12-15T07:29:34Z</dcterms:modified>
</cp:coreProperties>
</file>